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1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3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6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5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3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9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16D1-9795-4FDE-8ED3-45F19D95709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44138-1BDC-4E39-B26A-59518F1D6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g6epfr73v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thiefs&amp;oq=thiefs&amp;aqs=chrome..69i57j69i60j69i59j69i61l3.1488j0j7&amp;sourceid=chrome&amp;ie=UTF-8#safe=strict&amp;q=theft+definition" TargetMode="External"/><Relationship Id="rId2" Type="http://schemas.openxmlformats.org/officeDocument/2006/relationships/hyperlink" Target="http://www.dictionary.com/browse/thie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q=thiefs&amp;oq=thiefs&amp;aqs=chrome..69i57j69i60j69i59j69i61l3.1488j0j7&amp;sourceid=chrome&amp;ie=UTF-8#safe=strict&amp;q=theft+percent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Thief's/ Digital Community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Trent </a:t>
            </a:r>
            <a:r>
              <a:rPr lang="en-US" smtClean="0"/>
              <a:t>Zeitler</a:t>
            </a:r>
            <a:r>
              <a:rPr lang="en-US" dirty="0" smtClean="0"/>
              <a:t> </a:t>
            </a:r>
            <a:r>
              <a:rPr lang="en-US" dirty="0" smtClean="0"/>
              <a:t>Jashara Conley PS Hear is a video of a thief who got what he deserved-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&gt;https://www.youtube.com/watch?v=zg6epfr73vA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6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www.dictionary.com/browse/thief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https://www.google.com/</a:t>
            </a:r>
            <a:r>
              <a:rPr lang="en-US" dirty="0" err="1">
                <a:hlinkClick r:id="rId3"/>
              </a:rPr>
              <a:t>search?q</a:t>
            </a:r>
            <a:r>
              <a:rPr lang="en-US" dirty="0">
                <a:hlinkClick r:id="rId3"/>
              </a:rPr>
              <a:t>=</a:t>
            </a:r>
            <a:r>
              <a:rPr lang="en-US" dirty="0" err="1">
                <a:hlinkClick r:id="rId3"/>
              </a:rPr>
              <a:t>thiefs&amp;oq</a:t>
            </a:r>
            <a:r>
              <a:rPr lang="en-US" dirty="0">
                <a:hlinkClick r:id="rId3"/>
              </a:rPr>
              <a:t>=</a:t>
            </a:r>
            <a:r>
              <a:rPr lang="en-US" dirty="0" err="1">
                <a:hlinkClick r:id="rId3"/>
              </a:rPr>
              <a:t>thiefs&amp;aqs</a:t>
            </a:r>
            <a:r>
              <a:rPr lang="en-US" dirty="0">
                <a:hlinkClick r:id="rId3"/>
              </a:rPr>
              <a:t>=chrome..</a:t>
            </a:r>
            <a:r>
              <a:rPr lang="en-US" dirty="0" smtClean="0">
                <a:hlinkClick r:id="rId3"/>
              </a:rPr>
              <a:t>69i57j69i60j69i59j69i61l3.1488j0j7&amp;sourceid=</a:t>
            </a:r>
            <a:r>
              <a:rPr lang="en-US" dirty="0" err="1" smtClean="0">
                <a:hlinkClick r:id="rId3"/>
              </a:rPr>
              <a:t>chrome&amp;ie</a:t>
            </a:r>
            <a:r>
              <a:rPr lang="en-US" dirty="0" smtClean="0">
                <a:hlinkClick r:id="rId3"/>
              </a:rPr>
              <a:t>=UTF-8#safe=</a:t>
            </a:r>
            <a:r>
              <a:rPr lang="en-US" dirty="0" err="1" smtClean="0">
                <a:hlinkClick r:id="rId3"/>
              </a:rPr>
              <a:t>strict&amp;q</a:t>
            </a:r>
            <a:r>
              <a:rPr lang="en-US" dirty="0" smtClean="0">
                <a:hlinkClick r:id="rId3"/>
              </a:rPr>
              <a:t>=</a:t>
            </a:r>
            <a:r>
              <a:rPr lang="en-US" dirty="0" err="1" smtClean="0">
                <a:hlinkClick r:id="rId3"/>
              </a:rPr>
              <a:t>theft+definition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https://www.google.com/</a:t>
            </a:r>
            <a:r>
              <a:rPr lang="en-US" dirty="0" err="1">
                <a:hlinkClick r:id="rId4"/>
              </a:rPr>
              <a:t>search?q</a:t>
            </a:r>
            <a:r>
              <a:rPr lang="en-US" dirty="0">
                <a:hlinkClick r:id="rId4"/>
              </a:rPr>
              <a:t>=</a:t>
            </a:r>
            <a:r>
              <a:rPr lang="en-US" dirty="0" err="1">
                <a:hlinkClick r:id="rId4"/>
              </a:rPr>
              <a:t>thiefs&amp;oq</a:t>
            </a:r>
            <a:r>
              <a:rPr lang="en-US" dirty="0">
                <a:hlinkClick r:id="rId4"/>
              </a:rPr>
              <a:t>=</a:t>
            </a:r>
            <a:r>
              <a:rPr lang="en-US" dirty="0" err="1">
                <a:hlinkClick r:id="rId4"/>
              </a:rPr>
              <a:t>thiefs&amp;aqs</a:t>
            </a:r>
            <a:r>
              <a:rPr lang="en-US" dirty="0">
                <a:hlinkClick r:id="rId4"/>
              </a:rPr>
              <a:t>=chrome..</a:t>
            </a:r>
            <a:r>
              <a:rPr lang="en-US" dirty="0" smtClean="0">
                <a:hlinkClick r:id="rId4"/>
              </a:rPr>
              <a:t>69i57j69i60j69i59j69i61l3.1488j0j7&amp;sourceid=</a:t>
            </a:r>
            <a:r>
              <a:rPr lang="en-US" dirty="0" err="1" smtClean="0">
                <a:hlinkClick r:id="rId4"/>
              </a:rPr>
              <a:t>chrome&amp;ie</a:t>
            </a:r>
            <a:r>
              <a:rPr lang="en-US" dirty="0" smtClean="0">
                <a:hlinkClick r:id="rId4"/>
              </a:rPr>
              <a:t>=UTF-8#safe=</a:t>
            </a:r>
            <a:r>
              <a:rPr lang="en-US" dirty="0" err="1" smtClean="0">
                <a:hlinkClick r:id="rId4"/>
              </a:rPr>
              <a:t>strict&amp;q</a:t>
            </a:r>
            <a:r>
              <a:rPr lang="en-US" dirty="0" smtClean="0">
                <a:hlinkClick r:id="rId4"/>
              </a:rPr>
              <a:t>=</a:t>
            </a:r>
            <a:r>
              <a:rPr lang="en-US" dirty="0" err="1" smtClean="0">
                <a:hlinkClick r:id="rId4"/>
              </a:rPr>
              <a:t>theft+percentage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thief is a person who has stole something of value or something that you care about</a:t>
            </a:r>
          </a:p>
          <a:p>
            <a:r>
              <a:rPr lang="en-US" dirty="0" smtClean="0"/>
              <a:t>They take things without asking and usually break or sell or keep if its money</a:t>
            </a:r>
          </a:p>
          <a:p>
            <a:r>
              <a:rPr lang="en-US" dirty="0" smtClean="0"/>
              <a:t>They try to take money from people </a:t>
            </a:r>
          </a:p>
          <a:p>
            <a:r>
              <a:rPr lang="en-US" dirty="0" smtClean="0"/>
              <a:t>It takes place at night because that’s when people sleep</a:t>
            </a:r>
          </a:p>
          <a:p>
            <a:r>
              <a:rPr lang="en-US" dirty="0" smtClean="0"/>
              <a:t>They usually where black</a:t>
            </a:r>
          </a:p>
          <a:p>
            <a:r>
              <a:rPr lang="en-US" dirty="0" smtClean="0"/>
              <a:t>They take peoples identity  online and try to take money from them or try to be that person </a:t>
            </a:r>
          </a:p>
        </p:txBody>
      </p:sp>
    </p:spTree>
    <p:extLst>
      <p:ext uri="{BB962C8B-B14F-4D97-AF65-F5344CB8AC3E}">
        <p14:creationId xmlns:p14="http://schemas.microsoft.com/office/powerpoint/2010/main" val="229426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They need to be gone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Thieves need to stop because people worked for what they got and that is just taking it away and just for your wanting's</a:t>
            </a:r>
          </a:p>
          <a:p>
            <a:r>
              <a:rPr lang="en-US" dirty="0" smtClean="0"/>
              <a:t>Some people may take action and get the police or get someone that can get it back</a:t>
            </a:r>
          </a:p>
          <a:p>
            <a:r>
              <a:rPr lang="en-US" dirty="0" smtClean="0"/>
              <a:t>That is the right thing to do because those thieves are usually armed</a:t>
            </a:r>
          </a:p>
          <a:p>
            <a:r>
              <a:rPr lang="en-US" dirty="0" smtClean="0"/>
              <a:t>Cops can sometimes be helped to get the person that stole but usually not the thing that was stolen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67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 happens and you know call someone you know or the cops</a:t>
            </a:r>
          </a:p>
          <a:p>
            <a:r>
              <a:rPr lang="en-US" dirty="0" smtClean="0"/>
              <a:t>You can choose who you think it is and they will get them</a:t>
            </a:r>
          </a:p>
          <a:p>
            <a:r>
              <a:rPr lang="en-US" dirty="0" smtClean="0"/>
              <a:t>It may be hard to get a thief because they evade</a:t>
            </a:r>
          </a:p>
          <a:p>
            <a:r>
              <a:rPr lang="en-US" dirty="0" smtClean="0"/>
              <a:t>When they try to get valuables you might have an alarm</a:t>
            </a:r>
          </a:p>
          <a:p>
            <a:r>
              <a:rPr lang="en-US" dirty="0" smtClean="0"/>
              <a:t>If the alarm goes of the cops may get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48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night close every door and window and make sure they are locked</a:t>
            </a:r>
          </a:p>
          <a:p>
            <a:r>
              <a:rPr lang="en-US" dirty="0" smtClean="0"/>
              <a:t>When you here a break in you need to have a weapon or someone with you</a:t>
            </a:r>
          </a:p>
          <a:p>
            <a:r>
              <a:rPr lang="en-US" dirty="0" smtClean="0"/>
              <a:t>If it is a group you need to stay hidden and have a weapon with someone</a:t>
            </a:r>
          </a:p>
          <a:p>
            <a:r>
              <a:rPr lang="en-US" dirty="0" smtClean="0"/>
              <a:t>Getting stole from is better than your life being taken</a:t>
            </a:r>
          </a:p>
          <a:p>
            <a:r>
              <a:rPr lang="en-US" dirty="0" smtClean="0"/>
              <a:t>You need to hide with a weapon because if they find you, you still to have something to keep you 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70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often is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Thieves strike way to often and there are TV shows about thieves</a:t>
            </a:r>
          </a:p>
          <a:p>
            <a:r>
              <a:rPr lang="en-US" dirty="0" smtClean="0"/>
              <a:t>You need to lock stuff up to prevent it</a:t>
            </a:r>
          </a:p>
          <a:p>
            <a:r>
              <a:rPr lang="en-US" dirty="0" smtClean="0"/>
              <a:t>Most stores have very high security when you try to leave</a:t>
            </a:r>
          </a:p>
          <a:p>
            <a:r>
              <a:rPr lang="en-US" dirty="0" smtClean="0"/>
              <a:t>If you have something you have not paid for it will buzz when you leave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would it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Alarms are kind of pricy so it would be hard for some</a:t>
            </a:r>
          </a:p>
          <a:p>
            <a:r>
              <a:rPr lang="en-US" dirty="0" smtClean="0"/>
              <a:t>Some people would think that it would not be good</a:t>
            </a:r>
          </a:p>
          <a:p>
            <a:r>
              <a:rPr lang="en-US" dirty="0" smtClean="0"/>
              <a:t>I think it would because it would save peoples lives and It could lead to a better world</a:t>
            </a:r>
          </a:p>
          <a:p>
            <a:r>
              <a:rPr lang="en-US" dirty="0" smtClean="0"/>
              <a:t>When you pay for it, it could save you and valuables so it cant get stolen</a:t>
            </a:r>
          </a:p>
          <a:p>
            <a:r>
              <a:rPr lang="en-US" dirty="0" smtClean="0"/>
              <a:t>I think if this gets around soon then we could stop almost all thief's so if you want to stop stealing tell everyone to stay aware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64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Thief's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thief’s they persuade you to buy something and scam you just for your account</a:t>
            </a:r>
          </a:p>
          <a:p>
            <a:r>
              <a:rPr lang="en-US" dirty="0" smtClean="0"/>
              <a:t>They take your identity and bank account passwords and other passwords</a:t>
            </a:r>
          </a:p>
          <a:p>
            <a:r>
              <a:rPr lang="en-US" dirty="0" smtClean="0"/>
              <a:t>They know where you live after you tell in a survey</a:t>
            </a:r>
          </a:p>
          <a:p>
            <a:r>
              <a:rPr lang="en-US" dirty="0" smtClean="0"/>
              <a:t>They also can get your personal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7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81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519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Thief's/ Digital Community Project</vt:lpstr>
      <vt:lpstr>A Thief</vt:lpstr>
      <vt:lpstr>They need to be gone</vt:lpstr>
      <vt:lpstr>Who to contact</vt:lpstr>
      <vt:lpstr>How to avoid</vt:lpstr>
      <vt:lpstr>How often is it</vt:lpstr>
      <vt:lpstr>How much would it cost</vt:lpstr>
      <vt:lpstr>Internet Thief's</vt:lpstr>
      <vt:lpstr>THE END</vt:lpstr>
      <vt:lpstr>Sources</vt:lpstr>
    </vt:vector>
  </TitlesOfParts>
  <Company>BHS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Thief's</dc:title>
  <dc:creator>ZEITLER, TRENT A.</dc:creator>
  <cp:lastModifiedBy>ZEITLER, TRENT A.</cp:lastModifiedBy>
  <cp:revision>18</cp:revision>
  <dcterms:created xsi:type="dcterms:W3CDTF">2017-04-28T15:14:43Z</dcterms:created>
  <dcterms:modified xsi:type="dcterms:W3CDTF">2017-05-18T18:28:21Z</dcterms:modified>
</cp:coreProperties>
</file>